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60" r:id="rId3"/>
    <p:sldId id="261" r:id="rId4"/>
    <p:sldId id="262" r:id="rId5"/>
    <p:sldId id="25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BBB"/>
    <a:srgbClr val="38B6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7"/>
    <p:restoredTop sz="96327"/>
  </p:normalViewPr>
  <p:slideViewPr>
    <p:cSldViewPr snapToGrid="0" snapToObjects="1">
      <p:cViewPr varScale="1">
        <p:scale>
          <a:sx n="128" d="100"/>
          <a:sy n="128" d="100"/>
        </p:scale>
        <p:origin x="264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55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844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711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315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69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063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006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718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931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212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317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528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9" cy="68579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8B6E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3766324"/>
            <a:ext cx="122936" cy="16391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4370824"/>
            <a:ext cx="122936" cy="16391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4986739"/>
            <a:ext cx="122936" cy="16391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8B5F20E-326E-E551-35AD-237F9F2405A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9864"/>
            <a:ext cx="12192000" cy="110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1103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F47B6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5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5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5" cy="163914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DA8EECE4-4CF4-FFF0-5421-1D90ECDED1C1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9864"/>
            <a:ext cx="12192000" cy="110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8673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7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F47B6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5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5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5" cy="163914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08F3385B-9528-56CE-7851-DF484CFBA363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9864"/>
            <a:ext cx="12192000" cy="110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710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3B8B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6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6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6" cy="163914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78CF86F5-B5B3-59F5-2F89-AECF96C3A4F5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9864"/>
            <a:ext cx="12192000" cy="110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610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3B8B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6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6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6" cy="163914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A99F3161-EB86-A4E7-7D0A-4DA0CEB35F88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9864"/>
            <a:ext cx="12192000" cy="110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7751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2540</TotalTime>
  <Words>175</Words>
  <Application>Microsoft Macintosh PowerPoint</Application>
  <PresentationFormat>Widescreen</PresentationFormat>
  <Paragraphs>20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Black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Robert Wilder</dc:creator>
  <cp:lastModifiedBy>Robert Wilder</cp:lastModifiedBy>
  <cp:revision>25</cp:revision>
  <dcterms:created xsi:type="dcterms:W3CDTF">2022-05-03T18:33:00Z</dcterms:created>
  <dcterms:modified xsi:type="dcterms:W3CDTF">2023-10-23T15:59:59Z</dcterms:modified>
</cp:coreProperties>
</file>